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6858000" cy="9144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545" autoAdjust="0"/>
    <p:restoredTop sz="86385" autoAdjust="0"/>
  </p:normalViewPr>
  <p:slideViewPr>
    <p:cSldViewPr>
      <p:cViewPr>
        <p:scale>
          <a:sx n="85" d="100"/>
          <a:sy n="85" d="100"/>
        </p:scale>
        <p:origin x="-1848" y="-80"/>
      </p:cViewPr>
      <p:guideLst>
        <p:guide orient="horz" pos="2880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572"/>
            <a:ext cx="5829300" cy="1960033"/>
          </a:xfrm>
          <a:prstGeom prst="rect">
            <a:avLst/>
          </a:prstGeom>
        </p:spPr>
        <p:txBody>
          <a:bodyPr lIns="101882" tIns="50941" rIns="101882" bIns="50941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  <a:prstGeom prst="rect">
            <a:avLst/>
          </a:prstGeom>
        </p:spPr>
        <p:txBody>
          <a:bodyPr lIns="101882" tIns="50941" rIns="101882" bIns="50941"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094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188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282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376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470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564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6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752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43182" y="8475808"/>
            <a:ext cx="1599640" cy="486352"/>
          </a:xfrm>
          <a:prstGeom prst="rect">
            <a:avLst/>
          </a:prstGeom>
        </p:spPr>
        <p:txBody>
          <a:bodyPr lIns="101882" tIns="50941" rIns="101882" bIns="50941"/>
          <a:lstStyle>
            <a:lvl1pPr>
              <a:defRPr>
                <a:ea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343432" y="8475808"/>
            <a:ext cx="2171140" cy="486352"/>
          </a:xfrm>
          <a:prstGeom prst="rect">
            <a:avLst/>
          </a:prstGeom>
        </p:spPr>
        <p:txBody>
          <a:bodyPr lIns="101882" tIns="50941" rIns="101882" bIns="50941"/>
          <a:lstStyle>
            <a:lvl1pPr>
              <a:defRPr>
                <a:ea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915182" y="8475808"/>
            <a:ext cx="1599640" cy="486352"/>
          </a:xfrm>
          <a:prstGeom prst="rect">
            <a:avLst/>
          </a:prstGeom>
        </p:spPr>
        <p:txBody>
          <a:bodyPr vert="horz" wrap="square" lIns="101882" tIns="50941" rIns="101882" bIns="50941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F6ABDCA3-8D80-40A3-A82E-718FB687D2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Box 4"/>
          <p:cNvSpPr txBox="1">
            <a:spLocks noChangeArrowheads="1"/>
          </p:cNvSpPr>
          <p:nvPr userDrawn="1"/>
        </p:nvSpPr>
        <p:spPr bwMode="auto">
          <a:xfrm>
            <a:off x="414619" y="531090"/>
            <a:ext cx="184731" cy="369332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dirty="0" smtClean="0">
              <a:latin typeface="Calibri" pitchFamily="34" charset="0"/>
            </a:endParaRPr>
          </a:p>
        </p:txBody>
      </p:sp>
      <p:sp>
        <p:nvSpPr>
          <p:cNvPr id="1029" name="TextBox 6"/>
          <p:cNvSpPr txBox="1">
            <a:spLocks noChangeArrowheads="1"/>
          </p:cNvSpPr>
          <p:nvPr userDrawn="1"/>
        </p:nvSpPr>
        <p:spPr bwMode="auto">
          <a:xfrm>
            <a:off x="0" y="304800"/>
            <a:ext cx="6858000" cy="276999"/>
          </a:xfrm>
          <a:prstGeom prst="rect">
            <a:avLst/>
          </a:prstGeom>
          <a:solidFill>
            <a:schemeClr val="tx1"/>
          </a:solidFill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 smtClean="0">
                <a:solidFill>
                  <a:schemeClr val="bg1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    Ames Research</a:t>
            </a:r>
            <a:r>
              <a:rPr lang="en-US" sz="1200" b="1" baseline="0" dirty="0" smtClean="0">
                <a:solidFill>
                  <a:schemeClr val="bg1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 Center</a:t>
            </a:r>
            <a:r>
              <a:rPr lang="en-US" sz="1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                                                                              SUMMER 2012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hf hdr="0" ft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ヒラギノ角ゴ Pro W3" charset="-128"/>
          <a:cs typeface="ヒラギノ角ゴ Pro W3" charset="-128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ヒラギノ角ゴ Pro W3" charset="-128"/>
          <a:cs typeface="ヒラギノ角ゴ Pro W3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ヒラギノ角ゴ Pro W3" charset="-128"/>
          <a:cs typeface="ヒラギノ角ゴ Pro W3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ヒラギノ角ゴ Pro W3" charset="-128"/>
          <a:cs typeface="ヒラギノ角ゴ Pro W3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ヒラギノ角ゴ Pro W3" charset="-128"/>
          <a:cs typeface="ヒラギノ角ゴ Pro W3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ヒラギノ角ゴ Pro W3" charset="-128"/>
          <a:cs typeface="ヒラギノ角ゴ Pro W3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ヒラギノ角ゴ Pro W3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ヒラギノ角ゴ Pro W3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ヒラギノ角ゴ Pro W3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ヒラギノ角ゴ Pro W3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28900" y="1549400"/>
            <a:ext cx="2740008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Arial"/>
                <a:ea typeface="Arial" charset="0"/>
              </a:rPr>
              <a:t>Name 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Arial"/>
                <a:ea typeface="Arial" charset="0"/>
              </a:rPr>
              <a:t>Last name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Arial"/>
                <a:ea typeface="Arial" charset="0"/>
              </a:rPr>
              <a:t>, </a:t>
            </a:r>
            <a:r>
              <a:rPr lang="en-US" sz="1400" i="1" dirty="0" smtClean="0">
                <a:solidFill>
                  <a:schemeClr val="tx2">
                    <a:lumMod val="75000"/>
                  </a:schemeClr>
                </a:solidFill>
                <a:latin typeface="Arial"/>
                <a:ea typeface="Arial" charset="0"/>
              </a:rPr>
              <a:t>School</a:t>
            </a:r>
            <a:endParaRPr lang="en-US" sz="1400" i="1" dirty="0">
              <a:solidFill>
                <a:schemeClr val="tx2">
                  <a:lumMod val="75000"/>
                </a:schemeClr>
              </a:solidFill>
              <a:latin typeface="Arial"/>
              <a:ea typeface="Arial" charset="0"/>
            </a:endParaRPr>
          </a:p>
        </p:txBody>
      </p:sp>
      <p:sp>
        <p:nvSpPr>
          <p:cNvPr id="3" name="TextBox 10"/>
          <p:cNvSpPr txBox="1">
            <a:spLocks noChangeArrowheads="1"/>
          </p:cNvSpPr>
          <p:nvPr/>
        </p:nvSpPr>
        <p:spPr bwMode="auto">
          <a:xfrm>
            <a:off x="2628900" y="1870075"/>
            <a:ext cx="4191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 smtClean="0"/>
              <a:t>Program Affiliation (Ex: Space Grant, EAP, AYVF)</a:t>
            </a:r>
            <a:endParaRPr lang="en-US" dirty="0"/>
          </a:p>
        </p:txBody>
      </p:sp>
      <p:sp>
        <p:nvSpPr>
          <p:cNvPr id="4" name="TextBox 11"/>
          <p:cNvSpPr txBox="1">
            <a:spLocks noChangeArrowheads="1"/>
          </p:cNvSpPr>
          <p:nvPr/>
        </p:nvSpPr>
        <p:spPr bwMode="auto">
          <a:xfrm>
            <a:off x="2630488" y="2803525"/>
            <a:ext cx="1120371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dirty="0" smtClean="0"/>
              <a:t>Graduate Level</a:t>
            </a:r>
            <a:endParaRPr lang="en-US" sz="1200" dirty="0"/>
          </a:p>
        </p:txBody>
      </p:sp>
      <p:sp>
        <p:nvSpPr>
          <p:cNvPr id="5" name="TextBox 12"/>
          <p:cNvSpPr txBox="1">
            <a:spLocks noChangeArrowheads="1"/>
          </p:cNvSpPr>
          <p:nvPr/>
        </p:nvSpPr>
        <p:spPr bwMode="auto">
          <a:xfrm>
            <a:off x="4114800" y="2819400"/>
            <a:ext cx="236696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b="1" dirty="0">
                <a:solidFill>
                  <a:srgbClr val="17375E"/>
                </a:solidFill>
              </a:rPr>
              <a:t>Mentor: </a:t>
            </a:r>
            <a:r>
              <a:rPr lang="en-US" sz="1200" b="1" dirty="0" smtClean="0">
                <a:solidFill>
                  <a:srgbClr val="17375E"/>
                </a:solidFill>
              </a:rPr>
              <a:t>Name </a:t>
            </a:r>
            <a:r>
              <a:rPr lang="en-US" sz="1200" b="1" dirty="0" smtClean="0">
                <a:solidFill>
                  <a:srgbClr val="17375E"/>
                </a:solidFill>
              </a:rPr>
              <a:t>Last name</a:t>
            </a:r>
            <a:r>
              <a:rPr lang="en-US" sz="1200" b="1" dirty="0" smtClean="0">
                <a:solidFill>
                  <a:srgbClr val="17375E"/>
                </a:solidFill>
              </a:rPr>
              <a:t/>
            </a:r>
            <a:br>
              <a:rPr lang="en-US" sz="1200" b="1" dirty="0" smtClean="0">
                <a:solidFill>
                  <a:srgbClr val="17375E"/>
                </a:solidFill>
              </a:rPr>
            </a:br>
            <a:r>
              <a:rPr lang="en-US" sz="1200" b="1" dirty="0" smtClean="0">
                <a:solidFill>
                  <a:srgbClr val="17375E"/>
                </a:solidFill>
              </a:rPr>
              <a:t>Code</a:t>
            </a:r>
            <a:r>
              <a:rPr lang="en-US" sz="1200" b="1" dirty="0">
                <a:solidFill>
                  <a:srgbClr val="17375E"/>
                </a:solidFill>
              </a:rPr>
              <a:t>: </a:t>
            </a:r>
            <a:r>
              <a:rPr lang="en-US" sz="1200" b="1" dirty="0" smtClean="0">
                <a:solidFill>
                  <a:srgbClr val="17375E"/>
                </a:solidFill>
              </a:rPr>
              <a:t>XXX</a:t>
            </a:r>
            <a:br>
              <a:rPr lang="en-US" sz="1200" b="1" dirty="0" smtClean="0">
                <a:solidFill>
                  <a:srgbClr val="17375E"/>
                </a:solidFill>
              </a:rPr>
            </a:br>
            <a:r>
              <a:rPr lang="en-US" sz="1200" b="1" dirty="0" smtClean="0">
                <a:solidFill>
                  <a:srgbClr val="17375E"/>
                </a:solidFill>
              </a:rPr>
              <a:t>Branch Title</a:t>
            </a:r>
            <a:endParaRPr lang="en-US" sz="1200" b="1" dirty="0">
              <a:solidFill>
                <a:srgbClr val="17375E"/>
              </a:solidFill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4097338" y="2854325"/>
            <a:ext cx="0" cy="6762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16"/>
          <p:cNvSpPr txBox="1">
            <a:spLocks noChangeArrowheads="1"/>
          </p:cNvSpPr>
          <p:nvPr/>
        </p:nvSpPr>
        <p:spPr bwMode="auto">
          <a:xfrm>
            <a:off x="152400" y="3733800"/>
            <a:ext cx="5943600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700" b="1" dirty="0" smtClean="0">
                <a:solidFill>
                  <a:srgbClr val="17375E"/>
                </a:solidFill>
                <a:latin typeface="Arial Bold" charset="0"/>
                <a:cs typeface="Arial Bold" charset="0"/>
              </a:rPr>
              <a:t>Abstract Title </a:t>
            </a:r>
            <a:endParaRPr lang="en-US" sz="1700" b="1" dirty="0">
              <a:solidFill>
                <a:srgbClr val="17375E"/>
              </a:solidFill>
              <a:latin typeface="Arial Bold" charset="0"/>
              <a:cs typeface="Arial Bold" charset="0"/>
            </a:endParaRPr>
          </a:p>
        </p:txBody>
      </p:sp>
      <p:sp>
        <p:nvSpPr>
          <p:cNvPr id="8" name="TextBox 17"/>
          <p:cNvSpPr txBox="1">
            <a:spLocks noChangeArrowheads="1"/>
          </p:cNvSpPr>
          <p:nvPr/>
        </p:nvSpPr>
        <p:spPr bwMode="auto">
          <a:xfrm>
            <a:off x="381000" y="4648200"/>
            <a:ext cx="56388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200" dirty="0" smtClean="0"/>
              <a:t>Abstract </a:t>
            </a:r>
            <a:r>
              <a:rPr lang="en-US" sz="1200" smtClean="0"/>
              <a:t>body text 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</a:t>
            </a:r>
            <a:endParaRPr lang="en-US" sz="1200" dirty="0"/>
          </a:p>
          <a:p>
            <a:pPr algn="just"/>
            <a:r>
              <a:rPr lang="en-US" sz="1200" dirty="0" smtClean="0"/>
              <a:t>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</a:t>
            </a:r>
            <a:endParaRPr lang="en-US" sz="1200" dirty="0"/>
          </a:p>
          <a:p>
            <a:pPr algn="just"/>
            <a:endParaRPr lang="en-US" sz="1200" dirty="0"/>
          </a:p>
          <a:p>
            <a:pPr algn="just"/>
            <a:endParaRPr lang="en-US" sz="1200" dirty="0"/>
          </a:p>
        </p:txBody>
      </p:sp>
      <p:sp>
        <p:nvSpPr>
          <p:cNvPr id="10" name="Slide Number Placeholder 10"/>
          <p:cNvSpPr txBox="1">
            <a:spLocks/>
          </p:cNvSpPr>
          <p:nvPr/>
        </p:nvSpPr>
        <p:spPr bwMode="auto">
          <a:xfrm>
            <a:off x="5570538" y="9348788"/>
            <a:ext cx="1812925" cy="534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1882" tIns="50941" rIns="101882" bIns="50941"/>
          <a:lstStyle/>
          <a:p>
            <a:fld id="{C06DA864-B599-4083-A260-E43B184BBFEA}" type="slidenum">
              <a:rPr lang="en-US"/>
              <a:pPr/>
              <a:t>1</a:t>
            </a:fld>
            <a:endParaRPr lang="en-US"/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3658559"/>
              </p:ext>
            </p:extLst>
          </p:nvPr>
        </p:nvGraphicFramePr>
        <p:xfrm>
          <a:off x="381000" y="1601421"/>
          <a:ext cx="1866900" cy="18643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6900"/>
              </a:tblGrid>
              <a:tr h="1864309">
                <a:tc>
                  <a:txBody>
                    <a:bodyPr/>
                    <a:lstStyle/>
                    <a:p>
                      <a:r>
                        <a:rPr lang="en-US" dirty="0" smtClean="0"/>
                        <a:t>Your Photo Here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793</Words>
  <Application>Microsoft Macintosh PowerPoint</Application>
  <PresentationFormat>On-screen Show (4:3)</PresentationFormat>
  <Paragraphs>9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1_Office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Likins, Daniel Thomas. (ARC-VE)[Universities Space Research Association (USRA)]</dc:creator>
  <cp:lastModifiedBy>Brown, Jamela LaNese. (ARC-VE)[Universities Space Research Association (USRA)]</cp:lastModifiedBy>
  <cp:revision>9</cp:revision>
  <dcterms:created xsi:type="dcterms:W3CDTF">2006-08-16T00:00:00Z</dcterms:created>
  <dcterms:modified xsi:type="dcterms:W3CDTF">2012-08-17T18:42:23Z</dcterms:modified>
</cp:coreProperties>
</file>